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728" r:id="rId3"/>
  </p:sldMasterIdLst>
  <p:notesMasterIdLst>
    <p:notesMasterId r:id="rId11"/>
  </p:notesMasterIdLst>
  <p:handoutMasterIdLst>
    <p:handoutMasterId r:id="rId12"/>
  </p:handoutMasterIdLst>
  <p:sldIdLst>
    <p:sldId id="264" r:id="rId4"/>
    <p:sldId id="276" r:id="rId5"/>
    <p:sldId id="281" r:id="rId6"/>
    <p:sldId id="278" r:id="rId7"/>
    <p:sldId id="269" r:id="rId8"/>
    <p:sldId id="282" r:id="rId9"/>
    <p:sldId id="283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howGuides="1">
      <p:cViewPr varScale="1">
        <p:scale>
          <a:sx n="74" d="100"/>
          <a:sy n="74" d="100"/>
        </p:scale>
        <p:origin x="582" y="12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12/19/2016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12/19/2016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12/19/2016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12/19/2016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594" y="1346947"/>
            <a:ext cx="1022033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594" y="4299697"/>
            <a:ext cx="1022033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594" y="1484779"/>
            <a:ext cx="10220330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6702" y="4068923"/>
            <a:ext cx="1080623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286" y="1432223"/>
            <a:ext cx="9964364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597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569" y="4389120"/>
            <a:ext cx="7889217" cy="1069848"/>
          </a:xfrm>
        </p:spPr>
        <p:txBody>
          <a:bodyPr>
            <a:normAutofit/>
          </a:bodyPr>
          <a:lstStyle>
            <a:lvl1pPr marL="0" indent="0" algn="l">
              <a:buNone/>
              <a:defRPr sz="2199">
                <a:solidFill>
                  <a:schemeClr val="tx1"/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0235" y="4289334"/>
            <a:ext cx="1193557" cy="640080"/>
          </a:xfrm>
        </p:spPr>
        <p:txBody>
          <a:bodyPr/>
          <a:lstStyle>
            <a:lvl1pPr>
              <a:defRPr sz="2799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0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88825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564" y="1225296"/>
            <a:ext cx="9278743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998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210" y="5020056"/>
            <a:ext cx="9050203" cy="1066800"/>
          </a:xfrm>
        </p:spPr>
        <p:txBody>
          <a:bodyPr anchor="t">
            <a:normAutofit/>
          </a:bodyPr>
          <a:lstStyle>
            <a:lvl1pPr marL="0" indent="0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1430" y="6272785"/>
            <a:ext cx="2643620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140" y="6272785"/>
            <a:ext cx="6326000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165" y="2325848"/>
            <a:ext cx="1080623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482" y="2506133"/>
            <a:ext cx="1187989" cy="720332"/>
          </a:xfrm>
        </p:spPr>
        <p:txBody>
          <a:bodyPr/>
          <a:lstStyle>
            <a:lvl1pPr>
              <a:defRPr sz="2799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569" y="2194560"/>
            <a:ext cx="4753642" cy="3977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2567" y="2194560"/>
            <a:ext cx="4753642" cy="3977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7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2048256"/>
            <a:ext cx="4753642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569" y="2743200"/>
            <a:ext cx="4753642" cy="32918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2567" y="2048256"/>
            <a:ext cx="4753642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2567" y="2743200"/>
            <a:ext cx="4753642" cy="32918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9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4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1578" y="1"/>
            <a:ext cx="388724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413" y="685800"/>
            <a:ext cx="3199567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685800"/>
            <a:ext cx="6709948" cy="5020056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7413" y="2423160"/>
            <a:ext cx="3199567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9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12/19/2016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1578" y="1"/>
            <a:ext cx="388724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413" y="685800"/>
            <a:ext cx="3199567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1578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7413" y="2423160"/>
            <a:ext cx="3199567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12/19/2016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533400"/>
            <a:ext cx="2552035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522" y="533400"/>
            <a:ext cx="750374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8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12/19/2016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12/19/2016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12/19/2016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12/19/2016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12/19/2016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12/19/2016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12/19/2016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569" y="484632"/>
            <a:ext cx="1005578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569" y="2121408"/>
            <a:ext cx="1005578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2350" y="6272785"/>
            <a:ext cx="327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7853" y="6272785"/>
            <a:ext cx="632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08183" y="6272785"/>
            <a:ext cx="639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6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5398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8622" y="2078471"/>
            <a:ext cx="7567745" cy="136842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smtClean="0"/>
              <a:t>PROJECT REKAYASA WEB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WEB</a:t>
            </a:r>
            <a:r>
              <a:rPr lang="en-US" sz="2400" dirty="0" smtClean="0"/>
              <a:t> APPLICATION PRESENSI DAN BOOKING CUTI  PADA PT.MPPID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4212" y="3593550"/>
            <a:ext cx="7008574" cy="326445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 smtClean="0"/>
              <a:t>Disusun</a:t>
            </a:r>
            <a:r>
              <a:rPr lang="en-US" sz="2400" dirty="0" smtClean="0"/>
              <a:t> </a:t>
            </a:r>
            <a:r>
              <a:rPr lang="en-US" sz="2400" dirty="0" err="1" smtClean="0"/>
              <a:t>Oleh</a:t>
            </a:r>
            <a:r>
              <a:rPr lang="en-US" sz="2400" dirty="0" smtClean="0"/>
              <a:t> </a:t>
            </a:r>
            <a:r>
              <a:rPr lang="en-US" sz="2400" dirty="0" err="1" smtClean="0"/>
              <a:t>Kelompok</a:t>
            </a:r>
            <a:r>
              <a:rPr lang="en-US" sz="2400" dirty="0" smtClean="0"/>
              <a:t> 1 </a:t>
            </a:r>
            <a:r>
              <a:rPr lang="en-US" sz="2400" dirty="0" smtClean="0"/>
              <a:t>: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1311502882 Abdul Rahman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1312510736 Rico Aditya Putra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1512510205 </a:t>
            </a:r>
            <a:r>
              <a:rPr lang="en-US" sz="2400" dirty="0" err="1" smtClean="0"/>
              <a:t>Gunawan</a:t>
            </a:r>
            <a:r>
              <a:rPr lang="en-US" sz="2400" dirty="0" smtClean="0"/>
              <a:t> </a:t>
            </a:r>
            <a:r>
              <a:rPr lang="en-US" sz="2400" dirty="0" err="1" smtClean="0"/>
              <a:t>Suyanto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1612510162 </a:t>
            </a:r>
            <a:r>
              <a:rPr lang="en-US" sz="2400" dirty="0" smtClean="0"/>
              <a:t>Ronald </a:t>
            </a:r>
            <a:r>
              <a:rPr lang="en-US" sz="2400" dirty="0" err="1" smtClean="0"/>
              <a:t>Ardiansyah</a:t>
            </a:r>
            <a:endParaRPr lang="en-US" sz="2400" dirty="0"/>
          </a:p>
          <a:p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76720" y="228600"/>
            <a:ext cx="6146430" cy="1849871"/>
            <a:chOff x="4672382" y="1314302"/>
            <a:chExt cx="6146430" cy="18498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382" y="1371600"/>
              <a:ext cx="1600826" cy="164592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012" y="1314302"/>
              <a:ext cx="1828800" cy="17032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326" y="1314302"/>
              <a:ext cx="2513686" cy="1849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6520" y="2514600"/>
            <a:ext cx="10055781" cy="40507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</a:rPr>
              <a:t>PT.MPPID </a:t>
            </a:r>
            <a:r>
              <a:rPr lang="en-US" dirty="0" err="1">
                <a:solidFill>
                  <a:schemeClr val="bg1"/>
                </a:solidFill>
              </a:rPr>
              <a:t>merupakan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perusahaan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internasional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spesialis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proyek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pembangunan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manajemen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perusahaan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mengelola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proyek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menyelesaikan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properti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baru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investasi</a:t>
            </a:r>
            <a:r>
              <a:rPr lang="en-US" dirty="0" smtClean="0">
                <a:solidFill>
                  <a:schemeClr val="bg1"/>
                </a:solidFill>
              </a:rPr>
              <a:t> di </a:t>
            </a:r>
            <a:r>
              <a:rPr lang="en-US" dirty="0" err="1" smtClean="0">
                <a:solidFill>
                  <a:schemeClr val="bg1"/>
                </a:solidFill>
              </a:rPr>
              <a:t>pihak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ketiga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klien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 err="1" smtClean="0">
                <a:solidFill>
                  <a:schemeClr val="bg1"/>
                </a:solidFill>
              </a:rPr>
              <a:t>seiring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perkembangannya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teknologi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meningkatkan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mutu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pekerjaan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penyampaian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presensi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antar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pegawai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perusahaan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maka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dirancang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yang </a:t>
            </a:r>
            <a:r>
              <a:rPr lang="en-US" dirty="0" err="1" smtClean="0">
                <a:solidFill>
                  <a:schemeClr val="bg1"/>
                </a:solidFill>
              </a:rPr>
              <a:t>kegunaannya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mempermudah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dalam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presensi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penyampaian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terbaru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sedang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berkembang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terjadi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waktu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singkat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hadir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tempat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kejadian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memanfaatkan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fitur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ada</a:t>
            </a:r>
            <a:r>
              <a:rPr lang="en-US" dirty="0" smtClean="0">
                <a:solidFill>
                  <a:schemeClr val="bg1"/>
                </a:solidFill>
              </a:rPr>
              <a:t> di </a:t>
            </a:r>
            <a:r>
              <a:rPr lang="en-US" dirty="0" err="1" smtClean="0">
                <a:solidFill>
                  <a:schemeClr val="bg1"/>
                </a:solidFill>
              </a:rPr>
              <a:t>dalam</a:t>
            </a:r>
            <a:r>
              <a:rPr lang="en-US" dirty="0" smtClean="0">
                <a:solidFill>
                  <a:schemeClr val="bg1"/>
                </a:solidFill>
              </a:rPr>
              <a:t> WEB APPLICATION </a:t>
            </a:r>
          </a:p>
          <a:p>
            <a:pPr marL="0" indent="0" algn="just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Sistem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diharapkan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menjadi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penjawab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efisiensi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kebutuhan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informasi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dirty="0" err="1" smtClean="0">
                <a:solidFill>
                  <a:schemeClr val="bg1"/>
                </a:solidFill>
              </a:rPr>
              <a:t>perusahaan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pada</a:t>
            </a:r>
            <a:r>
              <a:rPr lang="en-US" dirty="0" smtClean="0">
                <a:solidFill>
                  <a:schemeClr val="bg1"/>
                </a:solidFill>
              </a:rPr>
              <a:t> PT.MPPID </a:t>
            </a:r>
            <a:r>
              <a:rPr lang="en-US" dirty="0" err="1" smtClean="0">
                <a:solidFill>
                  <a:schemeClr val="bg1"/>
                </a:solidFill>
              </a:rPr>
              <a:t>khususnya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pegawai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pihak</a:t>
            </a:r>
            <a:r>
              <a:rPr lang="en-US" dirty="0" smtClean="0">
                <a:solidFill>
                  <a:schemeClr val="bg1"/>
                </a:solidFill>
              </a:rPr>
              <a:t> HRD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Up Ribbon 3"/>
          <p:cNvSpPr/>
          <p:nvPr/>
        </p:nvSpPr>
        <p:spPr>
          <a:xfrm>
            <a:off x="1293811" y="838200"/>
            <a:ext cx="9601200" cy="1511808"/>
          </a:xfrm>
          <a:prstGeom prst="ribbon2">
            <a:avLst/>
          </a:prstGeom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err="1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Pendahuluan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Tujuan</a:t>
            </a:r>
            <a:r>
              <a:rPr lang="en-US" sz="4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Pembuatan</a:t>
            </a:r>
            <a:r>
              <a:rPr lang="en-US" sz="4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Web Application</a:t>
            </a:r>
            <a:endParaRPr 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800" dirty="0" err="1" smtClean="0"/>
              <a:t>Tujuan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dirty="0" err="1" smtClean="0"/>
              <a:t>pembuatan</a:t>
            </a:r>
            <a:r>
              <a:rPr lang="en-US" sz="2800" dirty="0" smtClean="0"/>
              <a:t> web application </a:t>
            </a:r>
            <a:r>
              <a:rPr lang="en-US" sz="2800" dirty="0" err="1" smtClean="0"/>
              <a:t>ini</a:t>
            </a:r>
            <a:r>
              <a:rPr lang="en-US" sz="2800" dirty="0" smtClean="0"/>
              <a:t> </a:t>
            </a:r>
            <a:r>
              <a:rPr lang="en-US" sz="2800" dirty="0" err="1" smtClean="0"/>
              <a:t>tidak</a:t>
            </a:r>
            <a:r>
              <a:rPr lang="en-US" sz="2800" dirty="0" smtClean="0"/>
              <a:t> lain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memecahkan</a:t>
            </a:r>
            <a:r>
              <a:rPr lang="en-US" sz="2800" dirty="0" smtClean="0"/>
              <a:t> </a:t>
            </a:r>
            <a:r>
              <a:rPr lang="en-US" sz="2800" dirty="0" err="1" smtClean="0"/>
              <a:t>permasalahan</a:t>
            </a:r>
            <a:r>
              <a:rPr lang="en-US" sz="2800" dirty="0" smtClean="0"/>
              <a:t> yang </a:t>
            </a:r>
            <a:r>
              <a:rPr lang="en-US" sz="2800" dirty="0" err="1" smtClean="0"/>
              <a:t>ada</a:t>
            </a:r>
            <a:r>
              <a:rPr lang="en-US" sz="2800" dirty="0" smtClean="0"/>
              <a:t> </a:t>
            </a:r>
            <a:r>
              <a:rPr lang="en-US" sz="2800" dirty="0" err="1" smtClean="0"/>
              <a:t>maka</a:t>
            </a:r>
            <a:r>
              <a:rPr lang="en-US" sz="2800" dirty="0" smtClean="0"/>
              <a:t> </a:t>
            </a:r>
            <a:r>
              <a:rPr lang="en-US" sz="2800" dirty="0" err="1" smtClean="0"/>
              <a:t>dirancang</a:t>
            </a:r>
            <a:r>
              <a:rPr lang="en-US" sz="2800" dirty="0" smtClean="0"/>
              <a:t> &amp; </a:t>
            </a:r>
            <a:r>
              <a:rPr lang="en-US" sz="2800" dirty="0" err="1" smtClean="0"/>
              <a:t>dibangun</a:t>
            </a:r>
            <a:r>
              <a:rPr lang="en-US" sz="2800" dirty="0" smtClean="0"/>
              <a:t> web application ,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</a:t>
            </a:r>
            <a:r>
              <a:rPr lang="en-US" sz="2800" dirty="0" err="1" smtClean="0"/>
              <a:t>tujuan</a:t>
            </a:r>
            <a:r>
              <a:rPr lang="en-US" sz="2800" dirty="0" smtClean="0"/>
              <a:t>: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 err="1" smtClean="0"/>
              <a:t>Memudahkan</a:t>
            </a:r>
            <a:r>
              <a:rPr lang="en-US" sz="2800" dirty="0" smtClean="0"/>
              <a:t> </a:t>
            </a:r>
            <a:r>
              <a:rPr lang="en-US" sz="2800" dirty="0" err="1" smtClean="0"/>
              <a:t>pegawai</a:t>
            </a:r>
            <a:r>
              <a:rPr lang="en-US" sz="2800" dirty="0" smtClean="0"/>
              <a:t> </a:t>
            </a:r>
            <a:r>
              <a:rPr lang="en-US" sz="2800" dirty="0" err="1" smtClean="0"/>
              <a:t>melakukan</a:t>
            </a:r>
            <a:r>
              <a:rPr lang="en-US" sz="2800" dirty="0" smtClean="0"/>
              <a:t> </a:t>
            </a:r>
            <a:r>
              <a:rPr lang="en-US" sz="2800" dirty="0" err="1" smtClean="0"/>
              <a:t>presensi</a:t>
            </a:r>
            <a:r>
              <a:rPr lang="en-US" sz="2800" dirty="0" smtClean="0"/>
              <a:t> </a:t>
            </a:r>
            <a:r>
              <a:rPr lang="en-US" sz="2800" dirty="0" err="1" smtClean="0"/>
              <a:t>tanpa</a:t>
            </a:r>
            <a:r>
              <a:rPr lang="en-US" sz="2800" dirty="0" smtClean="0"/>
              <a:t> </a:t>
            </a:r>
            <a:r>
              <a:rPr lang="en-US" sz="2800" dirty="0" err="1" smtClean="0"/>
              <a:t>harus</a:t>
            </a:r>
            <a:r>
              <a:rPr lang="en-US" sz="2800" dirty="0" smtClean="0"/>
              <a:t> </a:t>
            </a:r>
            <a:r>
              <a:rPr lang="en-US" sz="2800" dirty="0" err="1" smtClean="0"/>
              <a:t>datang</a:t>
            </a:r>
            <a:r>
              <a:rPr lang="en-US" sz="2800" dirty="0" smtClean="0"/>
              <a:t> </a:t>
            </a:r>
            <a:r>
              <a:rPr lang="en-US" sz="2800" dirty="0" err="1" smtClean="0"/>
              <a:t>langsung</a:t>
            </a:r>
            <a:r>
              <a:rPr lang="en-US" sz="2800" dirty="0" smtClean="0"/>
              <a:t> </a:t>
            </a:r>
            <a:r>
              <a:rPr lang="en-US" sz="2800" dirty="0" err="1" smtClean="0"/>
              <a:t>ke</a:t>
            </a:r>
            <a:r>
              <a:rPr lang="en-US" sz="2800" dirty="0" smtClean="0"/>
              <a:t> </a:t>
            </a:r>
            <a:r>
              <a:rPr lang="en-US" sz="2800" dirty="0" err="1" smtClean="0"/>
              <a:t>kantor</a:t>
            </a:r>
            <a:r>
              <a:rPr lang="en-US" sz="2800" dirty="0" smtClean="0"/>
              <a:t> </a:t>
            </a:r>
            <a:r>
              <a:rPr lang="en-US" sz="2800" dirty="0" err="1" smtClean="0"/>
              <a:t>pusat</a:t>
            </a:r>
            <a:r>
              <a:rPr lang="en-US" sz="2800" dirty="0" smtClean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 err="1" smtClean="0"/>
              <a:t>Memudahkan</a:t>
            </a:r>
            <a:r>
              <a:rPr lang="en-US" sz="2800" dirty="0" smtClean="0"/>
              <a:t> </a:t>
            </a:r>
            <a:r>
              <a:rPr lang="en-US" sz="2800" dirty="0" err="1" smtClean="0"/>
              <a:t>pegawai</a:t>
            </a:r>
            <a:r>
              <a:rPr lang="en-US" sz="2800" dirty="0" smtClean="0"/>
              <a:t> </a:t>
            </a:r>
            <a:r>
              <a:rPr lang="en-US" sz="2800" dirty="0" err="1" smtClean="0"/>
              <a:t>melakukan</a:t>
            </a:r>
            <a:r>
              <a:rPr lang="en-US" sz="2800" dirty="0" smtClean="0"/>
              <a:t> booking </a:t>
            </a:r>
            <a:r>
              <a:rPr lang="en-US" sz="2800" dirty="0" err="1" smtClean="0"/>
              <a:t>cuti</a:t>
            </a:r>
            <a:r>
              <a:rPr lang="en-US" sz="2800" dirty="0" smtClean="0"/>
              <a:t> </a:t>
            </a:r>
            <a:r>
              <a:rPr lang="en-US" sz="2800" dirty="0" err="1" smtClean="0"/>
              <a:t>secara</a:t>
            </a:r>
            <a:r>
              <a:rPr lang="en-US" sz="2800" dirty="0" smtClean="0"/>
              <a:t> online via web 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 err="1" smtClean="0"/>
              <a:t>Memudahkan</a:t>
            </a:r>
            <a:r>
              <a:rPr lang="en-US" sz="2800" dirty="0" smtClean="0"/>
              <a:t>  admin </a:t>
            </a:r>
            <a:r>
              <a:rPr lang="en-US" sz="2800" dirty="0" err="1" smtClean="0"/>
              <a:t>dalam</a:t>
            </a:r>
            <a:r>
              <a:rPr lang="en-US" sz="2800" dirty="0" smtClean="0"/>
              <a:t> </a:t>
            </a:r>
            <a:r>
              <a:rPr lang="en-US" sz="2800" dirty="0" err="1" smtClean="0"/>
              <a:t>memberikan</a:t>
            </a:r>
            <a:r>
              <a:rPr lang="en-US" sz="2800" dirty="0" smtClean="0"/>
              <a:t> </a:t>
            </a:r>
            <a:r>
              <a:rPr lang="en-US" sz="2800" dirty="0" err="1" smtClean="0"/>
              <a:t>informasi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jadwal</a:t>
            </a:r>
            <a:r>
              <a:rPr lang="en-US" sz="2800" dirty="0" smtClean="0"/>
              <a:t> </a:t>
            </a:r>
            <a:r>
              <a:rPr lang="en-US" sz="2800" dirty="0" err="1" smtClean="0"/>
              <a:t>harian</a:t>
            </a:r>
            <a:r>
              <a:rPr lang="en-US" sz="2800" dirty="0" smtClean="0"/>
              <a:t> </a:t>
            </a:r>
            <a:r>
              <a:rPr lang="en-US" sz="2800" dirty="0" err="1" smtClean="0"/>
              <a:t>kepada</a:t>
            </a:r>
            <a:r>
              <a:rPr lang="en-US" sz="2800" dirty="0" smtClean="0"/>
              <a:t> </a:t>
            </a:r>
            <a:r>
              <a:rPr lang="en-US" sz="2800" dirty="0" err="1" smtClean="0"/>
              <a:t>pegawai</a:t>
            </a:r>
            <a:r>
              <a:rPr lang="en-US" sz="2800" dirty="0" smtClean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5554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381000"/>
            <a:ext cx="10157354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Sebelum</a:t>
            </a:r>
            <a:r>
              <a:rPr lang="en-US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Menggunakan</a:t>
            </a:r>
            <a:r>
              <a:rPr lang="en-US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Bootstrap &amp; CI</a:t>
            </a:r>
            <a:endParaRPr lang="en-US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143000"/>
            <a:ext cx="11506200" cy="5715000"/>
          </a:xfrm>
        </p:spPr>
      </p:pic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-152400"/>
            <a:ext cx="10157354" cy="519448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latin typeface="+mn-lt"/>
              </a:rPr>
              <a:t>Sesudah</a:t>
            </a:r>
            <a:r>
              <a:rPr lang="en-US" sz="2000" b="1" dirty="0" smtClean="0">
                <a:latin typeface="+mn-lt"/>
              </a:rPr>
              <a:t> </a:t>
            </a:r>
            <a:r>
              <a:rPr lang="en-US" sz="2000" b="1" dirty="0" err="1" smtClean="0">
                <a:latin typeface="+mn-lt"/>
              </a:rPr>
              <a:t>Menggunakan</a:t>
            </a:r>
            <a:r>
              <a:rPr lang="en-US" sz="2000" b="1" dirty="0" smtClean="0">
                <a:latin typeface="+mn-lt"/>
              </a:rPr>
              <a:t> Bootstrap &amp; CI </a:t>
            </a:r>
            <a:endParaRPr lang="en-US" sz="2000" b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3437"/>
            <a:ext cx="11658600" cy="3186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529885"/>
            <a:ext cx="11658600" cy="33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" y="152400"/>
            <a:ext cx="10157354" cy="609600"/>
          </a:xfrm>
        </p:spPr>
        <p:txBody>
          <a:bodyPr>
            <a:normAutofit fontScale="90000"/>
          </a:bodyPr>
          <a:lstStyle/>
          <a:p>
            <a:r>
              <a:rPr lang="en-GB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Konfigurasi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Bootsrap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CI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" y="914400"/>
            <a:ext cx="5867399" cy="594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73" y="914400"/>
            <a:ext cx="629455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6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509427"/>
          </a:xfrm>
        </p:spPr>
        <p:txBody>
          <a:bodyPr>
            <a:normAutofit fontScale="90000"/>
          </a:bodyPr>
          <a:lstStyle/>
          <a:p>
            <a:r>
              <a:rPr lang="en-GB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Menghubungkan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Bootstrap </a:t>
            </a:r>
            <a:r>
              <a:rPr lang="en-GB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CI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12" y="585627"/>
            <a:ext cx="12188824" cy="627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2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198</Words>
  <Application>Microsoft Office PowerPoint</Application>
  <PresentationFormat>Custom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Century Gothic</vt:lpstr>
      <vt:lpstr>Rockwell</vt:lpstr>
      <vt:lpstr>Rockwell Condensed</vt:lpstr>
      <vt:lpstr>Wingdings</vt:lpstr>
      <vt:lpstr>Books 16x9</vt:lpstr>
      <vt:lpstr>Wood Type</vt:lpstr>
      <vt:lpstr>PROJECT REKAYASA WEB WEB APPLICATION PRESENSI DAN BOOKING CUTI  PADA PT.MPPID</vt:lpstr>
      <vt:lpstr>PowerPoint Presentation</vt:lpstr>
      <vt:lpstr>Tujuan Pembuatan Web Application</vt:lpstr>
      <vt:lpstr>Sebelum Menggunakan Bootstrap &amp; CI</vt:lpstr>
      <vt:lpstr>Sesudah Menggunakan Bootstrap &amp; CI </vt:lpstr>
      <vt:lpstr>Konfigurasi Bootsrap ke dalam CI</vt:lpstr>
      <vt:lpstr>Menghubungkan Bootstrap ke CI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2015-08-01T12:05:05Z</dcterms:created>
  <dcterms:modified xsi:type="dcterms:W3CDTF">2016-12-18T23:03:01Z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